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45309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463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8259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2866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3357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372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043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101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259632" y="1052736"/>
            <a:ext cx="338437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95536" y="3140967"/>
            <a:ext cx="8136903" cy="18722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algn="ctr">
              <a:buClr>
                <a:srgbClr val="0E6794"/>
              </a:buClr>
              <a:buSzPct val="25000"/>
            </a:pPr>
            <a:r>
              <a:rPr lang="ru-RU" sz="60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Колишній</a:t>
            </a:r>
            <a:r>
              <a:rPr lang="ru-RU" sz="60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і </a:t>
            </a:r>
            <a:r>
              <a:rPr lang="ru-RU" sz="60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теперішній</a:t>
            </a:r>
            <a:r>
              <a:rPr lang="ru-RU" sz="6000" b="1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6000" b="1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успіх</a:t>
            </a:r>
            <a:endParaRPr lang="ru-RU" sz="6000" b="1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вертався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Господь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полоном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після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комуністичного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режиму, </a:t>
            </a:r>
            <a: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були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ми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немов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сні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…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30243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Уста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баптистів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тоді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були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повні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веселощів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язик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наш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співання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організовували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церкви! Казали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тоді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між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народами: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Велике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вчинив Господь з ними!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9743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37626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Велике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вчинив Господь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Ісус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Христос з нами,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були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радісні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ми та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благовістили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завзято!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0837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66429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Вернися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ж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із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нашим полоном, </a:t>
            </a:r>
            <a: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 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Господи,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немов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ті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джерела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південь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зроби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нас </a:t>
            </a:r>
            <a:r>
              <a:rPr lang="ru-RU" sz="3800" i="1" dirty="0" err="1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знову</a:t>
            </a:r>
            <a: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духовно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активними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9678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сіє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Добру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Звістку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організації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слізьми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співом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той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жне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великий</a:t>
            </a:r>
            <a:r>
              <a:rPr lang="en-US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smtClean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урожай 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душ: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7120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71600" y="1052736"/>
            <a:ext cx="381642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32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126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ru-RU" sz="32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ru-RU" sz="32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467543" y="2564903"/>
            <a:ext cx="8352928" cy="27363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Georgia"/>
              <a:buNone/>
            </a:pPr>
            <a:r>
              <a:rPr lang="ru-RU" sz="20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 </a:t>
            </a:r>
          </a:p>
          <a:p>
            <a:pPr lvl="0">
              <a:buClr>
                <a:srgbClr val="333333"/>
              </a:buClr>
              <a:buSzPct val="25000"/>
            </a:pP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все ходить та плаче,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носить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торбину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насіння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Доброї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Звістки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посів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та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вернеться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з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співом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хто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носить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снопи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нових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3800" i="1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церков</a:t>
            </a:r>
            <a:r>
              <a:rPr lang="ru-RU" sz="3800" i="1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  <a:endParaRPr lang="ru-RU" sz="3800" b="0" i="1" u="none" strike="noStrike" cap="none" dirty="0">
              <a:solidFill>
                <a:schemeClr val="tx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242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</Words>
  <Application>Microsoft Office PowerPoint</Application>
  <PresentationFormat>Экран (4:3)</PresentationFormat>
  <Paragraphs>33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ПСАЛОМ 126 </vt:lpstr>
      <vt:lpstr>ПСАЛОМ 126:1 </vt:lpstr>
      <vt:lpstr>ПСАЛОМ 126:2 </vt:lpstr>
      <vt:lpstr>ПСАЛОМ 126:3 </vt:lpstr>
      <vt:lpstr>ПСАЛОМ 126:4 </vt:lpstr>
      <vt:lpstr>ПСАЛОМ 126:5 </vt:lpstr>
      <vt:lpstr>ПСАЛОМ 126:6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53 </dc:title>
  <cp:lastModifiedBy>Admin</cp:lastModifiedBy>
  <cp:revision>8</cp:revision>
  <dcterms:modified xsi:type="dcterms:W3CDTF">2019-11-11T19:59:33Z</dcterms:modified>
</cp:coreProperties>
</file>